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Lato" panose="020F0502020204030203" pitchFamily="34" charset="0"/>
      <p:regular r:id="rId9"/>
      <p:bold r:id="rId10"/>
      <p:italic r:id="rId11"/>
      <p:boldItalic r:id="rId12"/>
    </p:embeddedFont>
    <p:embeddedFont>
      <p:font typeface="Playfair Display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be0da31fb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be0da31fb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" name="Google Shape;18;p3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lue-gold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ctrTitle"/>
          </p:nvPr>
        </p:nvSpPr>
        <p:spPr>
          <a:xfrm>
            <a:off x="1120475" y="787725"/>
            <a:ext cx="7253700" cy="18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it"/>
              <a:t>A Greener School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</a:pPr>
            <a:r>
              <a:rPr lang="it"/>
              <a:t>2022/2023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1120475" y="2641425"/>
            <a:ext cx="6057000" cy="11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t"/>
              <a:t>Etwinning project  A Greener School   3F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it"/>
              <a:t>Progetto Horto urbano	1F</a:t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6673" y="787725"/>
            <a:ext cx="1385403" cy="92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6675" y="1985400"/>
            <a:ext cx="1385400" cy="92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77474" y="3184275"/>
            <a:ext cx="1382913" cy="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/>
              <a:t>    European Quality Label</a:t>
            </a: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1"/>
          </p:nvPr>
        </p:nvSpPr>
        <p:spPr>
          <a:xfrm>
            <a:off x="682950" y="1285875"/>
            <a:ext cx="4620600" cy="31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 dirty="0"/>
              <a:t>La nostra scuola da anni collabora con partner europei nella realizzazione di progetti etwinning, dedicandosi in particolare ai temi legati alla sostenibilità  e alla salvaguardia dell’ambiente. </a:t>
            </a:r>
            <a:endParaRPr dirty="0"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it" dirty="0"/>
              <a:t>Al  progetto A Greener School, svolto nell’anno scolastico 2022/2023 con le classi 3F e 1F, è stato attribuito il riconoscimento di qualità europeo 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dirty="0"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8200" y="1445938"/>
            <a:ext cx="2492849" cy="17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864375" y="372725"/>
            <a:ext cx="79680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/>
              <a:t>Our vegetable garden:  Horto urbano</a:t>
            </a:r>
            <a:endParaRPr/>
          </a:p>
          <a:p>
            <a:pPr marL="2743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/>
              <a:t>      </a:t>
            </a: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864375" y="1216500"/>
            <a:ext cx="43326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Il progetto  si è concentrato  su temi quali tutela dell’ambiente, riciclo, sostenibilità  e responsabilità individuale, coinvolgendo quattro scuole europee. </a:t>
            </a:r>
            <a:endParaRPr/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it"/>
              <a:t>Studenti italiani, turchi e spagnoli hanno esaminato le loro scuole dando suggerimenti per renderle più ecosostenibili e creando anche un orto condiviso.</a:t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8200" y="1110375"/>
            <a:ext cx="2911048" cy="2183301"/>
          </a:xfrm>
          <a:prstGeom prst="rect">
            <a:avLst/>
          </a:prstGeom>
          <a:noFill/>
          <a:ln w="952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8200" y="3386325"/>
            <a:ext cx="892312" cy="118975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23775" y="3386327"/>
            <a:ext cx="2116299" cy="118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672250" y="415400"/>
            <a:ext cx="86298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/>
              <a:t>Working in international teams</a:t>
            </a:r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672250" y="1280550"/>
            <a:ext cx="53502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it"/>
              <a:t>Divisi in otto gruppi internazionali, i ragazzi hanno realizzato elaborati multimediali su tematiche green tra cui riciclaggio, cambiamento climatico, architettura ecosostenibile ed energia rinnovabile.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7698" y="754625"/>
            <a:ext cx="2555074" cy="168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525" y="2809650"/>
            <a:ext cx="3433576" cy="160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5300" y="2896875"/>
            <a:ext cx="2690551" cy="15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 rotWithShape="1">
          <a:blip r:embed="rId6">
            <a:alphaModFix/>
          </a:blip>
          <a:srcRect t="-6242" b="26004"/>
          <a:stretch/>
        </p:blipFill>
        <p:spPr>
          <a:xfrm>
            <a:off x="4435436" y="2706388"/>
            <a:ext cx="1675226" cy="16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7875" y="372725"/>
            <a:ext cx="8104500" cy="11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56"/>
              <a:buNone/>
            </a:pPr>
            <a:r>
              <a:rPr lang="it" sz="2850"/>
              <a:t>Talking about food</a:t>
            </a:r>
            <a:endParaRPr sz="2850"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7875" y="1268375"/>
            <a:ext cx="61338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t" dirty="0"/>
              <a:t>Hanno quindi fatto riflessioni in merito  al cibo esaminando aspetti diversi quali  disturbi alimentari, spreco del cibo,  fast food e slow food.</a:t>
            </a:r>
            <a:endParaRPr dirty="0"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325" y="2008226"/>
            <a:ext cx="1806149" cy="97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3925" y="733250"/>
            <a:ext cx="1806150" cy="1125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1648" y="2641101"/>
            <a:ext cx="4405750" cy="16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45626" y="3129500"/>
            <a:ext cx="1806150" cy="1204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843025" y="460500"/>
            <a:ext cx="86082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/>
              <a:t>The project logo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7386"/>
              <a:buNone/>
            </a:pPr>
            <a:endParaRPr sz="3311"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779000" y="1417950"/>
            <a:ext cx="3532500" cy="3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it" sz="1800"/>
              <a:t>Gli allievi hanno creato dei loghi collaborativi , votato il preferito </a:t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3800" y="668000"/>
            <a:ext cx="1567824" cy="22022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6" name="Google Shape;116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1275" y="1206246"/>
            <a:ext cx="1450050" cy="198907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7" name="Google Shape;117;p18"/>
          <p:cNvSpPr txBox="1">
            <a:spLocks noGrp="1"/>
          </p:cNvSpPr>
          <p:nvPr>
            <p:ph type="body" idx="2"/>
          </p:nvPr>
        </p:nvSpPr>
        <p:spPr>
          <a:xfrm>
            <a:off x="5024500" y="3296075"/>
            <a:ext cx="3999900" cy="31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e hanno infine  realizzato cartelloni per raccontare la loro esperienza. </a:t>
            </a:r>
            <a:endParaRPr sz="1800"/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5">
            <a:alphaModFix/>
          </a:blip>
          <a:srcRect l="14786" t="9064" r="14053" b="15206"/>
          <a:stretch/>
        </p:blipFill>
        <p:spPr>
          <a:xfrm>
            <a:off x="1610658" y="2349100"/>
            <a:ext cx="1869192" cy="198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212</Words>
  <Application>Microsoft Office PowerPoint</Application>
  <PresentationFormat>Presentazione su schermo (16:9)</PresentationFormat>
  <Paragraphs>18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Playfair Display</vt:lpstr>
      <vt:lpstr>Lato</vt:lpstr>
      <vt:lpstr>Arial</vt:lpstr>
      <vt:lpstr>Blue &amp; Gold</vt:lpstr>
      <vt:lpstr>A Greener School 2022/2023</vt:lpstr>
      <vt:lpstr>    European Quality Label</vt:lpstr>
      <vt:lpstr>Our vegetable garden:  Horto urbano       </vt:lpstr>
      <vt:lpstr>Working in international teams</vt:lpstr>
      <vt:lpstr>Talking about food</vt:lpstr>
      <vt:lpstr>The project logo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Greener School 2022/2023</dc:title>
  <dc:creator>Utente</dc:creator>
  <cp:lastModifiedBy>Cinzia Loriato</cp:lastModifiedBy>
  <cp:revision>2</cp:revision>
  <dcterms:modified xsi:type="dcterms:W3CDTF">2024-03-04T12:29:11Z</dcterms:modified>
</cp:coreProperties>
</file>